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5" r:id="rId1"/>
  </p:sldMasterIdLst>
  <p:notesMasterIdLst>
    <p:notesMasterId r:id="rId13"/>
  </p:notesMasterIdLst>
  <p:sldIdLst>
    <p:sldId id="256" r:id="rId2"/>
    <p:sldId id="262" r:id="rId3"/>
    <p:sldId id="265" r:id="rId4"/>
    <p:sldId id="267" r:id="rId5"/>
    <p:sldId id="343" r:id="rId6"/>
    <p:sldId id="344" r:id="rId7"/>
    <p:sldId id="345" r:id="rId8"/>
    <p:sldId id="346" r:id="rId9"/>
    <p:sldId id="347" r:id="rId10"/>
    <p:sldId id="348" r:id="rId11"/>
    <p:sldId id="349" r:id="rId12"/>
  </p:sldIdLst>
  <p:sldSz cx="9144000" cy="5143500" type="screen16x9"/>
  <p:notesSz cx="6858000" cy="9144000"/>
  <p:embeddedFontLst>
    <p:embeddedFont>
      <p:font typeface="Comfortaa" panose="020B0604020202020204" charset="0"/>
      <p:regular r:id="rId14"/>
      <p:bold r:id="rId15"/>
    </p:embeddedFont>
    <p:embeddedFont>
      <p:font typeface="Poppins" panose="020B0604020202020204" charset="0"/>
      <p:regular r:id="rId16"/>
      <p:bold r:id="rId17"/>
      <p:italic r:id="rId18"/>
      <p:boldItalic r:id="rId19"/>
    </p:embeddedFont>
    <p:embeddedFont>
      <p:font typeface="Montserrat Light" panose="020B0604020202020204" charset="0"/>
      <p:regular r:id="rId20"/>
      <p:bold r:id="rId21"/>
      <p:italic r:id="rId22"/>
      <p:boldItalic r:id="rId23"/>
    </p:embeddedFont>
    <p:embeddedFont>
      <p:font typeface="Rubik" panose="020B0604020202020204" charset="-79"/>
      <p:regular r:id="rId24"/>
      <p:bold r:id="rId25"/>
      <p:italic r:id="rId26"/>
      <p:boldItalic r:id="rId27"/>
    </p:embeddedFont>
    <p:embeddedFont>
      <p:font typeface="Comfortaa Medium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0DB911-4738-4FC8-85C5-5F5566CEDCF7}">
  <a:tblStyle styleId="{E70DB911-4738-4FC8-85C5-5F5566CEDC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2382BC5-848F-418C-ABD6-EF8DD40F488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5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7248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7278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aa55e561d3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aa55e561d3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9810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aa55e561d3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aa55e561d3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5525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8be0c175be_2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8be0c175be_2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939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aa55e561d3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aa55e561d3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011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aa55e561d3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aa55e561d3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20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aa55e561d3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aa55e561d3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2091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aa55e561d3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aa55e561d3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617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aa55e561d3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aa55e561d3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87770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aa55e561d3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aa55e561d3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0282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aa55e561d3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aa55e561d3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4430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7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100" y="2883325"/>
            <a:ext cx="3858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35923" y="-75"/>
            <a:ext cx="2147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2700000">
            <a:off x="5489306" y="725505"/>
            <a:ext cx="1922340" cy="19223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5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/>
          <p:nvPr/>
        </p:nvSpPr>
        <p:spPr>
          <a:xfrm rot="2700000">
            <a:off x="4724111" y="1191284"/>
            <a:ext cx="7979559" cy="7977013"/>
          </a:xfrm>
          <a:prstGeom prst="halfFrame">
            <a:avLst>
              <a:gd name="adj1" fmla="val 33333"/>
              <a:gd name="adj2" fmla="val 8043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5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5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5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5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5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5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5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5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title" idx="2" hasCustomPrompt="1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0"/>
              <a:buNone/>
              <a:defRPr sz="14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18"/>
          <p:cNvSpPr txBox="1">
            <a:spLocks noGrp="1"/>
          </p:cNvSpPr>
          <p:nvPr>
            <p:ph type="title" idx="3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6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7"/>
          <p:cNvSpPr txBox="1">
            <a:spLocks noGrp="1"/>
          </p:cNvSpPr>
          <p:nvPr>
            <p:ph type="body" idx="1"/>
          </p:nvPr>
        </p:nvSpPr>
        <p:spPr>
          <a:xfrm>
            <a:off x="1072675" y="1440550"/>
            <a:ext cx="3003900" cy="28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27432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10" name="Google Shape;310;p37"/>
          <p:cNvSpPr txBox="1">
            <a:spLocks noGrp="1"/>
          </p:cNvSpPr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sz="2400" b="1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311" name="Google Shape;311;p37"/>
          <p:cNvSpPr txBox="1">
            <a:spLocks noGrp="1"/>
          </p:cNvSpPr>
          <p:nvPr>
            <p:ph type="body" idx="2"/>
          </p:nvPr>
        </p:nvSpPr>
        <p:spPr>
          <a:xfrm>
            <a:off x="5054350" y="1440550"/>
            <a:ext cx="3003900" cy="28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27432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12" name="Google Shape;312;p37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313" name="Google Shape;313;p37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7"/>
          <p:cNvSpPr/>
          <p:nvPr/>
        </p:nvSpPr>
        <p:spPr>
          <a:xfrm rot="-2700000">
            <a:off x="417530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5">
  <p:cSld name="BLANK_1_1_1_1_1_1_1_1_1_1_1_1_1_1_3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2"/>
          <p:cNvSpPr txBox="1">
            <a:spLocks noGrp="1"/>
          </p:cNvSpPr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sz="2400" b="1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337" name="Google Shape;337;p4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42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2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8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4"/>
          <p:cNvSpPr txBox="1">
            <a:spLocks noGrp="1"/>
          </p:cNvSpPr>
          <p:nvPr>
            <p:ph type="subTitle" idx="1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sp>
        <p:nvSpPr>
          <p:cNvPr id="527" name="Google Shape;527;p64"/>
          <p:cNvSpPr txBox="1">
            <a:spLocks noGrp="1"/>
          </p:cNvSpPr>
          <p:nvPr>
            <p:ph type="subTitle" idx="2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528" name="Google Shape;528;p64"/>
          <p:cNvSpPr txBox="1">
            <a:spLocks noGrp="1"/>
          </p:cNvSpPr>
          <p:nvPr>
            <p:ph type="subTitle" idx="3"/>
          </p:nvPr>
        </p:nvSpPr>
        <p:spPr>
          <a:xfrm>
            <a:off x="1353749" y="3719702"/>
            <a:ext cx="2578800" cy="85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sp>
        <p:nvSpPr>
          <p:cNvPr id="529" name="Google Shape;529;p64"/>
          <p:cNvSpPr/>
          <p:nvPr/>
        </p:nvSpPr>
        <p:spPr>
          <a:xfrm rot="2700000" flipH="1">
            <a:off x="4091355" y="1765614"/>
            <a:ext cx="755190" cy="736098"/>
          </a:xfrm>
          <a:prstGeom prst="halfFrame">
            <a:avLst>
              <a:gd name="adj1" fmla="val 29052"/>
              <a:gd name="adj2" fmla="val 8210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64"/>
          <p:cNvSpPr/>
          <p:nvPr/>
        </p:nvSpPr>
        <p:spPr>
          <a:xfrm rot="2700000" flipH="1">
            <a:off x="4091355" y="3557814"/>
            <a:ext cx="755190" cy="736098"/>
          </a:xfrm>
          <a:prstGeom prst="halfFrame">
            <a:avLst>
              <a:gd name="adj1" fmla="val 29052"/>
              <a:gd name="adj2" fmla="val 8210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64"/>
          <p:cNvSpPr/>
          <p:nvPr/>
        </p:nvSpPr>
        <p:spPr>
          <a:xfrm rot="2700000" flipH="1">
            <a:off x="259605" y="1765614"/>
            <a:ext cx="755190" cy="736098"/>
          </a:xfrm>
          <a:prstGeom prst="halfFrame">
            <a:avLst>
              <a:gd name="adj1" fmla="val 29052"/>
              <a:gd name="adj2" fmla="val 8210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64"/>
          <p:cNvSpPr/>
          <p:nvPr/>
        </p:nvSpPr>
        <p:spPr>
          <a:xfrm rot="2700000" flipH="1">
            <a:off x="259605" y="3557814"/>
            <a:ext cx="755190" cy="736098"/>
          </a:xfrm>
          <a:prstGeom prst="halfFrame">
            <a:avLst>
              <a:gd name="adj1" fmla="val 29052"/>
              <a:gd name="adj2" fmla="val 8210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64"/>
          <p:cNvSpPr txBox="1">
            <a:spLocks noGrp="1"/>
          </p:cNvSpPr>
          <p:nvPr>
            <p:ph type="subTitle" idx="4"/>
          </p:nvPr>
        </p:nvSpPr>
        <p:spPr>
          <a:xfrm>
            <a:off x="5175195" y="1454025"/>
            <a:ext cx="18891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534" name="Google Shape;534;p64"/>
          <p:cNvSpPr txBox="1">
            <a:spLocks noGrp="1"/>
          </p:cNvSpPr>
          <p:nvPr>
            <p:ph type="subTitle" idx="5"/>
          </p:nvPr>
        </p:nvSpPr>
        <p:spPr>
          <a:xfrm>
            <a:off x="5175200" y="1927500"/>
            <a:ext cx="2578800" cy="85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sp>
        <p:nvSpPr>
          <p:cNvPr id="535" name="Google Shape;535;p64"/>
          <p:cNvSpPr txBox="1">
            <a:spLocks noGrp="1"/>
          </p:cNvSpPr>
          <p:nvPr>
            <p:ph type="title" hasCustomPrompt="1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r>
              <a:t>xx%</a:t>
            </a:r>
          </a:p>
        </p:txBody>
      </p:sp>
      <p:sp>
        <p:nvSpPr>
          <p:cNvPr id="536" name="Google Shape;536;p64"/>
          <p:cNvSpPr txBox="1">
            <a:spLocks noGrp="1"/>
          </p:cNvSpPr>
          <p:nvPr>
            <p:ph type="subTitle" idx="6"/>
          </p:nvPr>
        </p:nvSpPr>
        <p:spPr>
          <a:xfrm>
            <a:off x="1353745" y="1454025"/>
            <a:ext cx="18891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537" name="Google Shape;537;p64"/>
          <p:cNvSpPr txBox="1">
            <a:spLocks noGrp="1"/>
          </p:cNvSpPr>
          <p:nvPr>
            <p:ph type="title" idx="7" hasCustomPrompt="1"/>
          </p:nvPr>
        </p:nvSpPr>
        <p:spPr>
          <a:xfrm>
            <a:off x="643800" y="1927500"/>
            <a:ext cx="5181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r>
              <a:t>xx%</a:t>
            </a:r>
          </a:p>
        </p:txBody>
      </p:sp>
      <p:sp>
        <p:nvSpPr>
          <p:cNvPr id="538" name="Google Shape;538;p64"/>
          <p:cNvSpPr txBox="1">
            <a:spLocks noGrp="1"/>
          </p:cNvSpPr>
          <p:nvPr>
            <p:ph type="subTitle" idx="8"/>
          </p:nvPr>
        </p:nvSpPr>
        <p:spPr>
          <a:xfrm>
            <a:off x="5175195" y="3246238"/>
            <a:ext cx="18891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539" name="Google Shape;539;p64"/>
          <p:cNvSpPr txBox="1">
            <a:spLocks noGrp="1"/>
          </p:cNvSpPr>
          <p:nvPr>
            <p:ph type="subTitle" idx="9"/>
          </p:nvPr>
        </p:nvSpPr>
        <p:spPr>
          <a:xfrm>
            <a:off x="5175200" y="3719701"/>
            <a:ext cx="2578800" cy="85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sp>
        <p:nvSpPr>
          <p:cNvPr id="540" name="Google Shape;540;p64"/>
          <p:cNvSpPr txBox="1">
            <a:spLocks noGrp="1"/>
          </p:cNvSpPr>
          <p:nvPr>
            <p:ph type="title" idx="13" hasCustomPrompt="1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r>
              <a:t>xx%</a:t>
            </a:r>
          </a:p>
        </p:txBody>
      </p:sp>
      <p:sp>
        <p:nvSpPr>
          <p:cNvPr id="541" name="Google Shape;541;p64"/>
          <p:cNvSpPr txBox="1">
            <a:spLocks noGrp="1"/>
          </p:cNvSpPr>
          <p:nvPr>
            <p:ph type="title" idx="14" hasCustomPrompt="1"/>
          </p:nvPr>
        </p:nvSpPr>
        <p:spPr>
          <a:xfrm>
            <a:off x="643950" y="3719725"/>
            <a:ext cx="5181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r>
              <a:t>xx%</a:t>
            </a:r>
          </a:p>
        </p:txBody>
      </p:sp>
      <p:sp>
        <p:nvSpPr>
          <p:cNvPr id="542" name="Google Shape;542;p6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64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64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64"/>
          <p:cNvSpPr txBox="1">
            <a:spLocks noGrp="1"/>
          </p:cNvSpPr>
          <p:nvPr>
            <p:ph type="title" idx="15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sz="2400" b="1"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sz="2400" b="1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sz="24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sz="24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sz="24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sz="24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sz="24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sz="24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sz="24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sz="24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sz="24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404725"/>
            <a:ext cx="7717500" cy="31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fortaa"/>
              <a:buChar char="●"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4" r:id="rId3"/>
    <p:sldLayoutId id="2147483683" r:id="rId4"/>
    <p:sldLayoutId id="2147483688" r:id="rId5"/>
    <p:sldLayoutId id="214748371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0"/>
          <p:cNvSpPr txBox="1">
            <a:spLocks noGrp="1"/>
          </p:cNvSpPr>
          <p:nvPr>
            <p:ph type="subTitle" idx="1"/>
          </p:nvPr>
        </p:nvSpPr>
        <p:spPr>
          <a:xfrm>
            <a:off x="713100" y="2883325"/>
            <a:ext cx="3858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 smtClean="0"/>
              <a:t>Zarni</a:t>
            </a:r>
            <a:r>
              <a:rPr lang="en-US" dirty="0" smtClean="0"/>
              <a:t> </a:t>
            </a:r>
            <a:r>
              <a:rPr lang="en-US" dirty="0" err="1" smtClean="0"/>
              <a:t>Kaung</a:t>
            </a:r>
            <a:r>
              <a:rPr lang="en-US" dirty="0" smtClean="0"/>
              <a:t> </a:t>
            </a:r>
            <a:r>
              <a:rPr lang="en-US" dirty="0" err="1" smtClean="0"/>
              <a:t>Htut</a:t>
            </a:r>
            <a:r>
              <a:rPr lang="en-US" dirty="0" smtClean="0"/>
              <a:t> </a:t>
            </a:r>
            <a:r>
              <a:rPr lang="en-US" dirty="0" err="1" smtClean="0"/>
              <a:t>Kyaw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(101064447)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0" name="Google Shape;590;p70"/>
          <p:cNvSpPr txBox="1">
            <a:spLocks noGrp="1"/>
          </p:cNvSpPr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Despicable Me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5237"/>
            <a:ext cx="9144000" cy="43130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9"/>
          <p:cNvSpPr txBox="1">
            <a:spLocks noGrp="1"/>
          </p:cNvSpPr>
          <p:nvPr>
            <p:ph type="title"/>
          </p:nvPr>
        </p:nvSpPr>
        <p:spPr>
          <a:xfrm>
            <a:off x="4589525" y="3572625"/>
            <a:ext cx="5291665" cy="9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Conclusion</a:t>
            </a:r>
            <a:endParaRPr dirty="0"/>
          </a:p>
        </p:txBody>
      </p:sp>
      <p:sp>
        <p:nvSpPr>
          <p:cNvPr id="673" name="Google Shape;673;p79"/>
          <p:cNvSpPr txBox="1">
            <a:spLocks noGrp="1"/>
          </p:cNvSpPr>
          <p:nvPr>
            <p:ph type="title" idx="2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674" name="Google Shape;674;p79"/>
          <p:cNvSpPr txBox="1">
            <a:spLocks noGrp="1"/>
          </p:cNvSpPr>
          <p:nvPr>
            <p:ph type="title" idx="3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6110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idx="2"/>
          </p:nvPr>
        </p:nvSpPr>
        <p:spPr>
          <a:xfrm>
            <a:off x="303652" y="1176802"/>
            <a:ext cx="6468408" cy="2343294"/>
          </a:xfrm>
        </p:spPr>
        <p:txBody>
          <a:bodyPr/>
          <a:lstStyle/>
          <a:p>
            <a:pPr marL="152400" indent="0">
              <a:buNone/>
            </a:pPr>
            <a:r>
              <a:rPr lang="en-US" dirty="0" smtClean="0"/>
              <a:t>Conclusion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endParaRPr lang="en-US" dirty="0" smtClean="0"/>
          </a:p>
          <a:p>
            <a:pPr marL="152400" indent="0">
              <a:buNone/>
            </a:pPr>
            <a:r>
              <a:rPr lang="en-US" dirty="0" smtClean="0"/>
              <a:t>- It inspires Netflix webpage. 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 smtClean="0"/>
              <a:t>- But it is not a fully functional website.</a:t>
            </a:r>
          </a:p>
        </p:txBody>
      </p:sp>
    </p:spTree>
    <p:extLst>
      <p:ext uri="{BB962C8B-B14F-4D97-AF65-F5344CB8AC3E}">
        <p14:creationId xmlns:p14="http://schemas.microsoft.com/office/powerpoint/2010/main" val="1901914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76"/>
          <p:cNvSpPr txBox="1">
            <a:spLocks noGrp="1"/>
          </p:cNvSpPr>
          <p:nvPr>
            <p:ph type="subTitle" idx="1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B</a:t>
            </a:r>
            <a:r>
              <a:rPr lang="en" dirty="0" smtClean="0"/>
              <a:t>riefly about the websites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32" name="Google Shape;632;p76"/>
          <p:cNvSpPr txBox="1">
            <a:spLocks noGrp="1"/>
          </p:cNvSpPr>
          <p:nvPr>
            <p:ph type="subTitle" idx="6"/>
          </p:nvPr>
        </p:nvSpPr>
        <p:spPr>
          <a:xfrm>
            <a:off x="1353745" y="1454025"/>
            <a:ext cx="18891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Introduction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33" name="Google Shape;633;p76"/>
          <p:cNvSpPr txBox="1">
            <a:spLocks noGrp="1"/>
          </p:cNvSpPr>
          <p:nvPr>
            <p:ph type="title" idx="15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34" name="Google Shape;634;p76"/>
          <p:cNvSpPr txBox="1">
            <a:spLocks noGrp="1"/>
          </p:cNvSpPr>
          <p:nvPr>
            <p:ph type="subTitle" idx="4"/>
          </p:nvPr>
        </p:nvSpPr>
        <p:spPr>
          <a:xfrm>
            <a:off x="5175195" y="1454025"/>
            <a:ext cx="18891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Files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35" name="Google Shape;635;p76"/>
          <p:cNvSpPr txBox="1">
            <a:spLocks noGrp="1"/>
          </p:cNvSpPr>
          <p:nvPr>
            <p:ph type="subTitle" idx="5"/>
          </p:nvPr>
        </p:nvSpPr>
        <p:spPr>
          <a:xfrm>
            <a:off x="5175200" y="1927500"/>
            <a:ext cx="2578800" cy="856500"/>
          </a:xfrm>
          <a:prstGeom prst="rect">
            <a:avLst/>
          </a:prstGeom>
        </p:spPr>
        <p:txBody>
          <a:bodyPr spcFirstLastPara="1" wrap="square" lIns="91425" tIns="9142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>
                <a:solidFill>
                  <a:schemeClr val="dk1"/>
                </a:solidFill>
              </a:rPr>
              <a:t>Html, CSS &amp; Javascript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36" name="Google Shape;636;p76"/>
          <p:cNvSpPr txBox="1">
            <a:spLocks noGrp="1"/>
          </p:cNvSpPr>
          <p:nvPr>
            <p:ph type="subTitle" idx="2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Exploration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37" name="Google Shape;637;p76"/>
          <p:cNvSpPr txBox="1">
            <a:spLocks noGrp="1"/>
          </p:cNvSpPr>
          <p:nvPr>
            <p:ph type="subTitle" idx="3"/>
          </p:nvPr>
        </p:nvSpPr>
        <p:spPr>
          <a:xfrm>
            <a:off x="1353749" y="3719702"/>
            <a:ext cx="2578800" cy="856500"/>
          </a:xfrm>
          <a:prstGeom prst="rect">
            <a:avLst/>
          </a:prstGeom>
        </p:spPr>
        <p:txBody>
          <a:bodyPr spcFirstLastPara="1" wrap="square" lIns="91425" tIns="9142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Explanation of some aspects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38" name="Google Shape;638;p76"/>
          <p:cNvSpPr txBox="1">
            <a:spLocks noGrp="1"/>
          </p:cNvSpPr>
          <p:nvPr>
            <p:ph type="title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39" name="Google Shape;639;p76"/>
          <p:cNvSpPr txBox="1">
            <a:spLocks noGrp="1"/>
          </p:cNvSpPr>
          <p:nvPr>
            <p:ph type="title" idx="7"/>
          </p:nvPr>
        </p:nvSpPr>
        <p:spPr>
          <a:xfrm>
            <a:off x="643800" y="1927500"/>
            <a:ext cx="5181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40" name="Google Shape;640;p76"/>
          <p:cNvSpPr txBox="1">
            <a:spLocks noGrp="1"/>
          </p:cNvSpPr>
          <p:nvPr>
            <p:ph type="title" idx="14"/>
          </p:nvPr>
        </p:nvSpPr>
        <p:spPr>
          <a:xfrm>
            <a:off x="643950" y="3719725"/>
            <a:ext cx="5181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41" name="Google Shape;641;p76"/>
          <p:cNvSpPr txBox="1">
            <a:spLocks noGrp="1"/>
          </p:cNvSpPr>
          <p:nvPr>
            <p:ph type="subTitle" idx="8"/>
          </p:nvPr>
        </p:nvSpPr>
        <p:spPr>
          <a:xfrm>
            <a:off x="5175195" y="3246238"/>
            <a:ext cx="18891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</a:rPr>
              <a:t>Conclusion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42" name="Google Shape;642;p76"/>
          <p:cNvSpPr txBox="1">
            <a:spLocks noGrp="1"/>
          </p:cNvSpPr>
          <p:nvPr>
            <p:ph type="title" idx="13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43" name="Google Shape;643;p76"/>
          <p:cNvSpPr txBox="1">
            <a:spLocks noGrp="1"/>
          </p:cNvSpPr>
          <p:nvPr>
            <p:ph type="subTitle" idx="9"/>
          </p:nvPr>
        </p:nvSpPr>
        <p:spPr>
          <a:xfrm>
            <a:off x="5175200" y="3719701"/>
            <a:ext cx="2578800" cy="8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chemeClr val="dk1"/>
                </a:solidFill>
              </a:rPr>
              <a:t>S</a:t>
            </a:r>
            <a:r>
              <a:rPr lang="en" dirty="0" smtClean="0">
                <a:solidFill>
                  <a:schemeClr val="dk1"/>
                </a:solidFill>
              </a:rPr>
              <a:t>elf-feedback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9"/>
          <p:cNvSpPr txBox="1">
            <a:spLocks noGrp="1"/>
          </p:cNvSpPr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73" name="Google Shape;673;p79"/>
          <p:cNvSpPr txBox="1">
            <a:spLocks noGrp="1"/>
          </p:cNvSpPr>
          <p:nvPr>
            <p:ph type="title" idx="2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74" name="Google Shape;674;p79"/>
          <p:cNvSpPr txBox="1">
            <a:spLocks noGrp="1"/>
          </p:cNvSpPr>
          <p:nvPr>
            <p:ph type="title" idx="3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723252" y="1931927"/>
            <a:ext cx="3609475" cy="1093155"/>
          </a:xfrm>
        </p:spPr>
        <p:txBody>
          <a:bodyPr/>
          <a:lstStyle/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Promote Despicable ME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dirty="0" smtClean="0"/>
              <a:t>Buy tickets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47" y="653144"/>
            <a:ext cx="3840092" cy="32863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9"/>
          <p:cNvSpPr txBox="1">
            <a:spLocks noGrp="1"/>
          </p:cNvSpPr>
          <p:nvPr>
            <p:ph type="title"/>
          </p:nvPr>
        </p:nvSpPr>
        <p:spPr>
          <a:xfrm>
            <a:off x="4589525" y="3572625"/>
            <a:ext cx="5291665" cy="9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HTML, CSS &amp; JS</a:t>
            </a:r>
            <a:endParaRPr dirty="0"/>
          </a:p>
        </p:txBody>
      </p:sp>
      <p:sp>
        <p:nvSpPr>
          <p:cNvPr id="673" name="Google Shape;673;p79"/>
          <p:cNvSpPr txBox="1">
            <a:spLocks noGrp="1"/>
          </p:cNvSpPr>
          <p:nvPr>
            <p:ph type="title" idx="2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674" name="Google Shape;674;p79"/>
          <p:cNvSpPr txBox="1">
            <a:spLocks noGrp="1"/>
          </p:cNvSpPr>
          <p:nvPr>
            <p:ph type="title" idx="3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4397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847006" y="1176802"/>
            <a:ext cx="3554473" cy="2708824"/>
          </a:xfrm>
        </p:spPr>
        <p:txBody>
          <a:bodyPr/>
          <a:lstStyle/>
          <a:p>
            <a:pPr marL="152400" indent="0">
              <a:buNone/>
            </a:pPr>
            <a:r>
              <a:rPr lang="en-US" dirty="0" smtClean="0"/>
              <a:t>CSS</a:t>
            </a:r>
          </a:p>
          <a:p>
            <a:pPr marL="152400" indent="0">
              <a:buNone/>
            </a:pPr>
            <a:endParaRPr lang="en-US" dirty="0" smtClean="0"/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Style.css</a:t>
            </a:r>
          </a:p>
          <a:p>
            <a:pPr marL="152400" indent="0">
              <a:buNone/>
            </a:pPr>
            <a:endParaRPr lang="en-US" dirty="0"/>
          </a:p>
          <a:p>
            <a:pPr marL="152400" indent="0">
              <a:buNone/>
            </a:pPr>
            <a:r>
              <a:rPr lang="en-US" dirty="0" err="1" smtClean="0"/>
              <a:t>JavaScipt</a:t>
            </a:r>
            <a:endParaRPr lang="en-US" dirty="0"/>
          </a:p>
          <a:p>
            <a:pPr marL="152400" indent="0">
              <a:buNone/>
            </a:pPr>
            <a:endParaRPr lang="en-US" dirty="0" smtClean="0"/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dirty="0" smtClean="0"/>
              <a:t>Script.js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52400" indent="0">
              <a:buNone/>
            </a:pPr>
            <a:r>
              <a:rPr lang="en-US" dirty="0" smtClean="0"/>
              <a:t>Others &gt; images &amp; a video</a:t>
            </a:r>
            <a:endParaRPr lang="en-GB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2"/>
          </p:nvPr>
        </p:nvSpPr>
        <p:spPr>
          <a:xfrm>
            <a:off x="303652" y="1176802"/>
            <a:ext cx="3609475" cy="1093155"/>
          </a:xfrm>
        </p:spPr>
        <p:txBody>
          <a:bodyPr/>
          <a:lstStyle/>
          <a:p>
            <a:pPr marL="152400" indent="0">
              <a:buNone/>
            </a:pPr>
            <a:r>
              <a:rPr lang="en-US" dirty="0" smtClean="0"/>
              <a:t>HTML</a:t>
            </a:r>
          </a:p>
          <a:p>
            <a:pPr marL="152400" indent="0">
              <a:buNone/>
            </a:pPr>
            <a:endParaRPr lang="en-US" dirty="0" smtClean="0"/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dirty="0" smtClean="0"/>
              <a:t>home.html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dirty="0"/>
              <a:t>t</a:t>
            </a:r>
            <a:r>
              <a:rPr lang="en-US" dirty="0" smtClean="0"/>
              <a:t>railers.html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dirty="0"/>
              <a:t>b</a:t>
            </a:r>
            <a:r>
              <a:rPr lang="en-US" dirty="0" smtClean="0"/>
              <a:t>ooking.html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review.html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dirty="0" smtClean="0"/>
              <a:t>aq.html</a:t>
            </a:r>
          </a:p>
        </p:txBody>
      </p:sp>
    </p:spTree>
    <p:extLst>
      <p:ext uri="{BB962C8B-B14F-4D97-AF65-F5344CB8AC3E}">
        <p14:creationId xmlns:p14="http://schemas.microsoft.com/office/powerpoint/2010/main" val="3747050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9"/>
          <p:cNvSpPr txBox="1">
            <a:spLocks noGrp="1"/>
          </p:cNvSpPr>
          <p:nvPr>
            <p:ph type="title"/>
          </p:nvPr>
        </p:nvSpPr>
        <p:spPr>
          <a:xfrm>
            <a:off x="4589525" y="3572625"/>
            <a:ext cx="5291665" cy="9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Explore website</a:t>
            </a:r>
            <a:endParaRPr dirty="0"/>
          </a:p>
        </p:txBody>
      </p:sp>
      <p:sp>
        <p:nvSpPr>
          <p:cNvPr id="673" name="Google Shape;673;p79"/>
          <p:cNvSpPr txBox="1">
            <a:spLocks noGrp="1"/>
          </p:cNvSpPr>
          <p:nvPr>
            <p:ph type="title" idx="2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674" name="Google Shape;674;p79"/>
          <p:cNvSpPr txBox="1">
            <a:spLocks noGrp="1"/>
          </p:cNvSpPr>
          <p:nvPr>
            <p:ph type="title" idx="3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7384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509" y="347194"/>
            <a:ext cx="4024617" cy="18734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5750" y="347194"/>
            <a:ext cx="3836355" cy="18701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104" y="2404873"/>
            <a:ext cx="3970022" cy="181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85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1337311"/>
            <a:ext cx="4007813" cy="190777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1377" y="1337311"/>
            <a:ext cx="4017201" cy="189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22756"/>
      </p:ext>
    </p:extLst>
  </p:cSld>
  <p:clrMapOvr>
    <a:masterClrMapping/>
  </p:clrMapOvr>
</p:sld>
</file>

<file path=ppt/theme/theme1.xml><?xml version="1.0" encoding="utf-8"?>
<a:theme xmlns:a="http://schemas.openxmlformats.org/drawingml/2006/main" name="Tanger by Slidesgo">
  <a:themeElements>
    <a:clrScheme name="Simple Light">
      <a:dk1>
        <a:srgbClr val="595959"/>
      </a:dk1>
      <a:lt1>
        <a:srgbClr val="FFFFFF"/>
      </a:lt1>
      <a:dk2>
        <a:srgbClr val="F8FAFB"/>
      </a:dk2>
      <a:lt2>
        <a:srgbClr val="FFFFFF"/>
      </a:lt2>
      <a:accent1>
        <a:srgbClr val="FAC17A"/>
      </a:accent1>
      <a:accent2>
        <a:srgbClr val="BA7ACC"/>
      </a:accent2>
      <a:accent3>
        <a:srgbClr val="F69850"/>
      </a:accent3>
      <a:accent4>
        <a:srgbClr val="F2AEE0"/>
      </a:accent4>
      <a:accent5>
        <a:srgbClr val="748DD3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87</Words>
  <Application>Microsoft Office PowerPoint</Application>
  <PresentationFormat>On-screen Show (16:9)</PresentationFormat>
  <Paragraphs>49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Roboto Condensed Light</vt:lpstr>
      <vt:lpstr>Arial</vt:lpstr>
      <vt:lpstr>Comfortaa</vt:lpstr>
      <vt:lpstr>Poppins</vt:lpstr>
      <vt:lpstr>Montserrat Light</vt:lpstr>
      <vt:lpstr>Rubik</vt:lpstr>
      <vt:lpstr>Comfortaa Medium</vt:lpstr>
      <vt:lpstr>Livvic</vt:lpstr>
      <vt:lpstr>Tanger by Slidesgo</vt:lpstr>
      <vt:lpstr>Despicable Me</vt:lpstr>
      <vt:lpstr>Table of Contents</vt:lpstr>
      <vt:lpstr>Introduction</vt:lpstr>
      <vt:lpstr>PowerPoint Presentation</vt:lpstr>
      <vt:lpstr>HTML, CSS &amp; JS</vt:lpstr>
      <vt:lpstr>PowerPoint Presentation</vt:lpstr>
      <vt:lpstr>Explore website</vt:lpstr>
      <vt:lpstr>PowerPoint Presentation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Despicable Me</dc:title>
  <dc:creator>User</dc:creator>
  <cp:lastModifiedBy>User</cp:lastModifiedBy>
  <cp:revision>6</cp:revision>
  <dcterms:modified xsi:type="dcterms:W3CDTF">2024-05-28T10:43:40Z</dcterms:modified>
</cp:coreProperties>
</file>